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2"/>
  </p:notesMasterIdLst>
  <p:handoutMasterIdLst>
    <p:handoutMasterId r:id="rId13"/>
  </p:handoutMasterIdLst>
  <p:sldIdLst>
    <p:sldId id="256" r:id="rId5"/>
    <p:sldId id="269" r:id="rId6"/>
    <p:sldId id="260" r:id="rId7"/>
    <p:sldId id="270" r:id="rId8"/>
    <p:sldId id="271" r:id="rId9"/>
    <p:sldId id="268" r:id="rId10"/>
    <p:sldId id="267" r:id="rId11"/>
  </p:sldIdLst>
  <p:sldSz cx="12192000" cy="6858000"/>
  <p:notesSz cx="6858000" cy="9144000"/>
  <p:defaultTextStyle>
    <a:defPPr rtl="0">
      <a:defRPr lang="pt-b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41" autoAdjust="0"/>
  </p:normalViewPr>
  <p:slideViewPr>
    <p:cSldViewPr snapToGrid="0">
      <p:cViewPr varScale="1">
        <p:scale>
          <a:sx n="113" d="100"/>
          <a:sy n="113" d="100"/>
        </p:scale>
        <p:origin x="510" y="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6" d="100"/>
          <a:sy n="96" d="100"/>
        </p:scale>
        <p:origin x="364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3001724-5C5A-402A-B907-ECA89FAFA97F}" type="doc">
      <dgm:prSet loTypeId="urn:microsoft.com/office/officeart/2018/2/layout/IconVerticalSolidList" loCatId="icon" qsTypeId="urn:microsoft.com/office/officeart/2005/8/quickstyle/3d4" qsCatId="3D" csTypeId="urn:microsoft.com/office/officeart/2018/5/colors/Iconchunking_neutralbg_colorful5" csCatId="colorful" phldr="1"/>
      <dgm:spPr/>
    </dgm:pt>
    <dgm:pt modelId="{6FA86730-1CE5-4EBE-A9BA-FC19829C945A}">
      <dgm:prSet phldrT="[Text]"/>
      <dgm:spPr/>
      <dgm:t>
        <a:bodyPr rtlCol="0"/>
        <a:lstStyle/>
        <a:p>
          <a:pPr>
            <a:lnSpc>
              <a:spcPct val="100000"/>
            </a:lnSpc>
          </a:pPr>
          <a:r>
            <a:rPr lang="pt-BR" noProof="0" dirty="0"/>
            <a:t>Metas alcançadas</a:t>
          </a:r>
        </a:p>
      </dgm:t>
    </dgm:pt>
    <dgm:pt modelId="{A1BB3DDB-A2CF-407F-9044-E3AC1B808421}" type="parTrans" cxnId="{ACB259CB-0782-437C-AE91-04CE095D2AE5}">
      <dgm:prSet/>
      <dgm:spPr/>
      <dgm:t>
        <a:bodyPr rtlCol="0"/>
        <a:lstStyle/>
        <a:p>
          <a:pPr rtl="0"/>
          <a:endParaRPr lang="pt-BR" noProof="0" dirty="0"/>
        </a:p>
      </dgm:t>
    </dgm:pt>
    <dgm:pt modelId="{F397379E-0BDA-46CE-8393-B1D10C55E1BA}" type="sibTrans" cxnId="{ACB259CB-0782-437C-AE91-04CE095D2AE5}">
      <dgm:prSet/>
      <dgm:spPr/>
      <dgm:t>
        <a:bodyPr rtlCol="0"/>
        <a:lstStyle/>
        <a:p>
          <a:pPr rtl="0"/>
          <a:endParaRPr lang="pt-BR" noProof="0" dirty="0"/>
        </a:p>
      </dgm:t>
    </dgm:pt>
    <dgm:pt modelId="{6ABE9384-859D-4C4C-B983-2B1E39A8B348}">
      <dgm:prSet phldrT="[Text]"/>
      <dgm:spPr/>
      <dgm:t>
        <a:bodyPr rtlCol="0"/>
        <a:lstStyle/>
        <a:p>
          <a:pPr>
            <a:lnSpc>
              <a:spcPct val="100000"/>
            </a:lnSpc>
          </a:pPr>
          <a:r>
            <a:rPr lang="pt-BR" noProof="0" dirty="0"/>
            <a:t>Dificuldades</a:t>
          </a:r>
        </a:p>
      </dgm:t>
    </dgm:pt>
    <dgm:pt modelId="{4C63E530-1425-407B-8508-FAC57680DEF0}" type="parTrans" cxnId="{929B611D-ADB7-45E4-812D-4E288BD2D31C}">
      <dgm:prSet/>
      <dgm:spPr/>
      <dgm:t>
        <a:bodyPr rtlCol="0"/>
        <a:lstStyle/>
        <a:p>
          <a:pPr rtl="0"/>
          <a:endParaRPr lang="pt-BR" noProof="0" dirty="0"/>
        </a:p>
      </dgm:t>
    </dgm:pt>
    <dgm:pt modelId="{012549DD-A1CA-4571-A981-CFD78093EB20}" type="sibTrans" cxnId="{929B611D-ADB7-45E4-812D-4E288BD2D31C}">
      <dgm:prSet/>
      <dgm:spPr/>
      <dgm:t>
        <a:bodyPr rtlCol="0"/>
        <a:lstStyle/>
        <a:p>
          <a:pPr rtl="0"/>
          <a:endParaRPr lang="pt-BR" noProof="0" dirty="0"/>
        </a:p>
      </dgm:t>
    </dgm:pt>
    <dgm:pt modelId="{F7214975-5AC4-4CF8-9015-322498751A8A}">
      <dgm:prSet phldrT="[Text]"/>
      <dgm:spPr/>
      <dgm:t>
        <a:bodyPr rtlCol="0"/>
        <a:lstStyle/>
        <a:p>
          <a:pPr>
            <a:lnSpc>
              <a:spcPct val="100000"/>
            </a:lnSpc>
          </a:pPr>
          <a:r>
            <a:rPr lang="pt-BR" noProof="0" dirty="0"/>
            <a:t>Planejamento</a:t>
          </a:r>
        </a:p>
      </dgm:t>
    </dgm:pt>
    <dgm:pt modelId="{51AC1870-5B81-422A-9A2E-E1F58EF50843}" type="parTrans" cxnId="{B7CE7116-0D68-4E90-AA49-C97B6B372915}">
      <dgm:prSet/>
      <dgm:spPr/>
      <dgm:t>
        <a:bodyPr rtlCol="0"/>
        <a:lstStyle/>
        <a:p>
          <a:pPr rtl="0"/>
          <a:endParaRPr lang="pt-BR" noProof="0" dirty="0"/>
        </a:p>
      </dgm:t>
    </dgm:pt>
    <dgm:pt modelId="{CE7BE2A3-5633-4666-BB75-6164E26282D5}" type="sibTrans" cxnId="{B7CE7116-0D68-4E90-AA49-C97B6B372915}">
      <dgm:prSet/>
      <dgm:spPr/>
      <dgm:t>
        <a:bodyPr rtlCol="0"/>
        <a:lstStyle/>
        <a:p>
          <a:pPr rtl="0"/>
          <a:endParaRPr lang="pt-BR" noProof="0" dirty="0"/>
        </a:p>
      </dgm:t>
    </dgm:pt>
    <dgm:pt modelId="{44164630-2F05-47D6-AD96-D9713C7C94EA}" type="pres">
      <dgm:prSet presAssocID="{53001724-5C5A-402A-B907-ECA89FAFA97F}" presName="root" presStyleCnt="0">
        <dgm:presLayoutVars>
          <dgm:dir/>
          <dgm:resizeHandles val="exact"/>
        </dgm:presLayoutVars>
      </dgm:prSet>
      <dgm:spPr/>
    </dgm:pt>
    <dgm:pt modelId="{BBB5EE06-EDF8-41BB-B38A-75BA74195339}" type="pres">
      <dgm:prSet presAssocID="{6FA86730-1CE5-4EBE-A9BA-FC19829C945A}" presName="compNode" presStyleCnt="0"/>
      <dgm:spPr/>
    </dgm:pt>
    <dgm:pt modelId="{BD3976FF-3460-411F-BC23-D0B68261F465}" type="pres">
      <dgm:prSet presAssocID="{6FA86730-1CE5-4EBE-A9BA-FC19829C945A}" presName="bgRect" presStyleLbl="bgShp" presStyleIdx="0" presStyleCnt="3"/>
      <dgm:spPr/>
    </dgm:pt>
    <dgm:pt modelId="{55596134-9829-4D70-890A-C69BBF81D77E}" type="pres">
      <dgm:prSet presAssocID="{6FA86730-1CE5-4EBE-A9BA-FC19829C945A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Na mosca com preenchimento sólido"/>
        </a:ext>
      </dgm:extLst>
    </dgm:pt>
    <dgm:pt modelId="{EF52B154-BE74-4151-893E-30A55BCE1232}" type="pres">
      <dgm:prSet presAssocID="{6FA86730-1CE5-4EBE-A9BA-FC19829C945A}" presName="spaceRect" presStyleCnt="0"/>
      <dgm:spPr/>
    </dgm:pt>
    <dgm:pt modelId="{317AA252-427D-40A4-8C7D-92392117FEF6}" type="pres">
      <dgm:prSet presAssocID="{6FA86730-1CE5-4EBE-A9BA-FC19829C945A}" presName="parTx" presStyleLbl="revTx" presStyleIdx="0" presStyleCnt="3">
        <dgm:presLayoutVars>
          <dgm:chMax val="0"/>
          <dgm:chPref val="0"/>
        </dgm:presLayoutVars>
      </dgm:prSet>
      <dgm:spPr/>
    </dgm:pt>
    <dgm:pt modelId="{DB828AB6-BF3C-4FBC-936A-ABF577D4A72E}" type="pres">
      <dgm:prSet presAssocID="{F397379E-0BDA-46CE-8393-B1D10C55E1BA}" presName="sibTrans" presStyleCnt="0"/>
      <dgm:spPr/>
    </dgm:pt>
    <dgm:pt modelId="{2862063A-01C9-45B8-BC29-0877E16269D6}" type="pres">
      <dgm:prSet presAssocID="{6ABE9384-859D-4C4C-B983-2B1E39A8B348}" presName="compNode" presStyleCnt="0"/>
      <dgm:spPr/>
    </dgm:pt>
    <dgm:pt modelId="{5DD1A591-E379-4123-AFEF-0E0E1C78A6C8}" type="pres">
      <dgm:prSet presAssocID="{6ABE9384-859D-4C4C-B983-2B1E39A8B348}" presName="bgRect" presStyleLbl="bgShp" presStyleIdx="1" presStyleCnt="3"/>
      <dgm:spPr/>
    </dgm:pt>
    <dgm:pt modelId="{FCE68459-8AC8-4D4B-8B2A-B85347F651AB}" type="pres">
      <dgm:prSet presAssocID="{6ABE9384-859D-4C4C-B983-2B1E39A8B348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esquisa com preenchimento sólido"/>
        </a:ext>
      </dgm:extLst>
    </dgm:pt>
    <dgm:pt modelId="{7840CE1B-2464-4289-B418-12904C5D46CE}" type="pres">
      <dgm:prSet presAssocID="{6ABE9384-859D-4C4C-B983-2B1E39A8B348}" presName="spaceRect" presStyleCnt="0"/>
      <dgm:spPr/>
    </dgm:pt>
    <dgm:pt modelId="{0F75F18A-3C22-462D-9DAB-5E8D88D9A51B}" type="pres">
      <dgm:prSet presAssocID="{6ABE9384-859D-4C4C-B983-2B1E39A8B348}" presName="parTx" presStyleLbl="revTx" presStyleIdx="1" presStyleCnt="3">
        <dgm:presLayoutVars>
          <dgm:chMax val="0"/>
          <dgm:chPref val="0"/>
        </dgm:presLayoutVars>
      </dgm:prSet>
      <dgm:spPr/>
    </dgm:pt>
    <dgm:pt modelId="{AC2B0169-D740-4583-96BE-D8F87AC7FE01}" type="pres">
      <dgm:prSet presAssocID="{012549DD-A1CA-4571-A981-CFD78093EB20}" presName="sibTrans" presStyleCnt="0"/>
      <dgm:spPr/>
    </dgm:pt>
    <dgm:pt modelId="{9602AFE8-70EE-42FC-9CD5-A2E6AA3E2091}" type="pres">
      <dgm:prSet presAssocID="{F7214975-5AC4-4CF8-9015-322498751A8A}" presName="compNode" presStyleCnt="0"/>
      <dgm:spPr/>
    </dgm:pt>
    <dgm:pt modelId="{B231036C-5FBE-4605-8393-F1B6359EE169}" type="pres">
      <dgm:prSet presAssocID="{F7214975-5AC4-4CF8-9015-322498751A8A}" presName="bgRect" presStyleLbl="bgShp" presStyleIdx="2" presStyleCnt="3"/>
      <dgm:spPr/>
    </dgm:pt>
    <dgm:pt modelId="{A64BFE9C-AA80-43CE-8FF6-8D33BAD07C57}" type="pres">
      <dgm:prSet presAssocID="{F7214975-5AC4-4CF8-9015-322498751A8A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ily Calendar"/>
        </a:ext>
      </dgm:extLst>
    </dgm:pt>
    <dgm:pt modelId="{2D725CFB-B072-491A-B436-3AD21D0542FE}" type="pres">
      <dgm:prSet presAssocID="{F7214975-5AC4-4CF8-9015-322498751A8A}" presName="spaceRect" presStyleCnt="0"/>
      <dgm:spPr/>
    </dgm:pt>
    <dgm:pt modelId="{556AE736-B6E0-4DC7-8429-5ADFCF947C4F}" type="pres">
      <dgm:prSet presAssocID="{F7214975-5AC4-4CF8-9015-322498751A8A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B7CE7116-0D68-4E90-AA49-C97B6B372915}" srcId="{53001724-5C5A-402A-B907-ECA89FAFA97F}" destId="{F7214975-5AC4-4CF8-9015-322498751A8A}" srcOrd="2" destOrd="0" parTransId="{51AC1870-5B81-422A-9A2E-E1F58EF50843}" sibTransId="{CE7BE2A3-5633-4666-BB75-6164E26282D5}"/>
    <dgm:cxn modelId="{929B611D-ADB7-45E4-812D-4E288BD2D31C}" srcId="{53001724-5C5A-402A-B907-ECA89FAFA97F}" destId="{6ABE9384-859D-4C4C-B983-2B1E39A8B348}" srcOrd="1" destOrd="0" parTransId="{4C63E530-1425-407B-8508-FAC57680DEF0}" sibTransId="{012549DD-A1CA-4571-A981-CFD78093EB20}"/>
    <dgm:cxn modelId="{E42F3627-E378-4611-9E44-8C53F460E990}" type="presOf" srcId="{6FA86730-1CE5-4EBE-A9BA-FC19829C945A}" destId="{317AA252-427D-40A4-8C7D-92392117FEF6}" srcOrd="0" destOrd="0" presId="urn:microsoft.com/office/officeart/2018/2/layout/IconVerticalSolidList"/>
    <dgm:cxn modelId="{1C605B4C-E51E-44B8-8933-D52963ED863D}" type="presOf" srcId="{6ABE9384-859D-4C4C-B983-2B1E39A8B348}" destId="{0F75F18A-3C22-462D-9DAB-5E8D88D9A51B}" srcOrd="0" destOrd="0" presId="urn:microsoft.com/office/officeart/2018/2/layout/IconVerticalSolidList"/>
    <dgm:cxn modelId="{D0D95555-C348-4CF7-8A46-F7A2BF92D08A}" type="presOf" srcId="{53001724-5C5A-402A-B907-ECA89FAFA97F}" destId="{44164630-2F05-47D6-AD96-D9713C7C94EA}" srcOrd="0" destOrd="0" presId="urn:microsoft.com/office/officeart/2018/2/layout/IconVerticalSolidList"/>
    <dgm:cxn modelId="{25117D8B-5CE2-438F-9411-12A7FD4D7BCF}" type="presOf" srcId="{F7214975-5AC4-4CF8-9015-322498751A8A}" destId="{556AE736-B6E0-4DC7-8429-5ADFCF947C4F}" srcOrd="0" destOrd="0" presId="urn:microsoft.com/office/officeart/2018/2/layout/IconVerticalSolidList"/>
    <dgm:cxn modelId="{ACB259CB-0782-437C-AE91-04CE095D2AE5}" srcId="{53001724-5C5A-402A-B907-ECA89FAFA97F}" destId="{6FA86730-1CE5-4EBE-A9BA-FC19829C945A}" srcOrd="0" destOrd="0" parTransId="{A1BB3DDB-A2CF-407F-9044-E3AC1B808421}" sibTransId="{F397379E-0BDA-46CE-8393-B1D10C55E1BA}"/>
    <dgm:cxn modelId="{9FB3D75A-7318-40AD-9643-F5D113BEF3EA}" type="presParOf" srcId="{44164630-2F05-47D6-AD96-D9713C7C94EA}" destId="{BBB5EE06-EDF8-41BB-B38A-75BA74195339}" srcOrd="0" destOrd="0" presId="urn:microsoft.com/office/officeart/2018/2/layout/IconVerticalSolidList"/>
    <dgm:cxn modelId="{9FE1ADA8-0652-4F08-909B-6F1F8C7865F7}" type="presParOf" srcId="{BBB5EE06-EDF8-41BB-B38A-75BA74195339}" destId="{BD3976FF-3460-411F-BC23-D0B68261F465}" srcOrd="0" destOrd="0" presId="urn:microsoft.com/office/officeart/2018/2/layout/IconVerticalSolidList"/>
    <dgm:cxn modelId="{02F1752E-8943-4CED-AB23-FD169E28320D}" type="presParOf" srcId="{BBB5EE06-EDF8-41BB-B38A-75BA74195339}" destId="{55596134-9829-4D70-890A-C69BBF81D77E}" srcOrd="1" destOrd="0" presId="urn:microsoft.com/office/officeart/2018/2/layout/IconVerticalSolidList"/>
    <dgm:cxn modelId="{B0AA3935-03A2-4CCF-A853-AB8E050001AB}" type="presParOf" srcId="{BBB5EE06-EDF8-41BB-B38A-75BA74195339}" destId="{EF52B154-BE74-4151-893E-30A55BCE1232}" srcOrd="2" destOrd="0" presId="urn:microsoft.com/office/officeart/2018/2/layout/IconVerticalSolidList"/>
    <dgm:cxn modelId="{27C9A290-584D-453B-93FD-FA35380C106B}" type="presParOf" srcId="{BBB5EE06-EDF8-41BB-B38A-75BA74195339}" destId="{317AA252-427D-40A4-8C7D-92392117FEF6}" srcOrd="3" destOrd="0" presId="urn:microsoft.com/office/officeart/2018/2/layout/IconVerticalSolidList"/>
    <dgm:cxn modelId="{78E03A4A-6EE4-4028-8A51-8793E0D3E1A8}" type="presParOf" srcId="{44164630-2F05-47D6-AD96-D9713C7C94EA}" destId="{DB828AB6-BF3C-4FBC-936A-ABF577D4A72E}" srcOrd="1" destOrd="0" presId="urn:microsoft.com/office/officeart/2018/2/layout/IconVerticalSolidList"/>
    <dgm:cxn modelId="{37B51E1B-2833-450E-AED0-0479588A1773}" type="presParOf" srcId="{44164630-2F05-47D6-AD96-D9713C7C94EA}" destId="{2862063A-01C9-45B8-BC29-0877E16269D6}" srcOrd="2" destOrd="0" presId="urn:microsoft.com/office/officeart/2018/2/layout/IconVerticalSolidList"/>
    <dgm:cxn modelId="{0568F507-FCED-4896-B7EE-3C55B05820B4}" type="presParOf" srcId="{2862063A-01C9-45B8-BC29-0877E16269D6}" destId="{5DD1A591-E379-4123-AFEF-0E0E1C78A6C8}" srcOrd="0" destOrd="0" presId="urn:microsoft.com/office/officeart/2018/2/layout/IconVerticalSolidList"/>
    <dgm:cxn modelId="{3350E533-B59F-4225-911C-3AF81C5BB096}" type="presParOf" srcId="{2862063A-01C9-45B8-BC29-0877E16269D6}" destId="{FCE68459-8AC8-4D4B-8B2A-B85347F651AB}" srcOrd="1" destOrd="0" presId="urn:microsoft.com/office/officeart/2018/2/layout/IconVerticalSolidList"/>
    <dgm:cxn modelId="{D1507AE6-EFD3-4D91-8F89-13072D5D3B99}" type="presParOf" srcId="{2862063A-01C9-45B8-BC29-0877E16269D6}" destId="{7840CE1B-2464-4289-B418-12904C5D46CE}" srcOrd="2" destOrd="0" presId="urn:microsoft.com/office/officeart/2018/2/layout/IconVerticalSolidList"/>
    <dgm:cxn modelId="{3F44C565-7FFB-4A68-99E4-AC437FE954ED}" type="presParOf" srcId="{2862063A-01C9-45B8-BC29-0877E16269D6}" destId="{0F75F18A-3C22-462D-9DAB-5E8D88D9A51B}" srcOrd="3" destOrd="0" presId="urn:microsoft.com/office/officeart/2018/2/layout/IconVerticalSolidList"/>
    <dgm:cxn modelId="{4A49B124-E089-4890-B36F-962056FA9588}" type="presParOf" srcId="{44164630-2F05-47D6-AD96-D9713C7C94EA}" destId="{AC2B0169-D740-4583-96BE-D8F87AC7FE01}" srcOrd="3" destOrd="0" presId="urn:microsoft.com/office/officeart/2018/2/layout/IconVerticalSolidList"/>
    <dgm:cxn modelId="{8CF64B13-46A8-42CA-8DD2-87241C9E1D4B}" type="presParOf" srcId="{44164630-2F05-47D6-AD96-D9713C7C94EA}" destId="{9602AFE8-70EE-42FC-9CD5-A2E6AA3E2091}" srcOrd="4" destOrd="0" presId="urn:microsoft.com/office/officeart/2018/2/layout/IconVerticalSolidList"/>
    <dgm:cxn modelId="{8CB9CD9D-905C-4263-9E48-D0A18051D03C}" type="presParOf" srcId="{9602AFE8-70EE-42FC-9CD5-A2E6AA3E2091}" destId="{B231036C-5FBE-4605-8393-F1B6359EE169}" srcOrd="0" destOrd="0" presId="urn:microsoft.com/office/officeart/2018/2/layout/IconVerticalSolidList"/>
    <dgm:cxn modelId="{82828E1A-3E6B-4878-B080-25C2C978B9AE}" type="presParOf" srcId="{9602AFE8-70EE-42FC-9CD5-A2E6AA3E2091}" destId="{A64BFE9C-AA80-43CE-8FF6-8D33BAD07C57}" srcOrd="1" destOrd="0" presId="urn:microsoft.com/office/officeart/2018/2/layout/IconVerticalSolidList"/>
    <dgm:cxn modelId="{07115384-BCC9-4BBA-9940-4283AA60CBB1}" type="presParOf" srcId="{9602AFE8-70EE-42FC-9CD5-A2E6AA3E2091}" destId="{2D725CFB-B072-491A-B436-3AD21D0542FE}" srcOrd="2" destOrd="0" presId="urn:microsoft.com/office/officeart/2018/2/layout/IconVerticalSolidList"/>
    <dgm:cxn modelId="{8EE77B3E-8046-4DAA-9D80-2E3511DF47D2}" type="presParOf" srcId="{9602AFE8-70EE-42FC-9CD5-A2E6AA3E2091}" destId="{556AE736-B6E0-4DC7-8429-5ADFCF947C4F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3976FF-3460-411F-BC23-D0B68261F465}">
      <dsp:nvSpPr>
        <dsp:cNvPr id="0" name=""/>
        <dsp:cNvSpPr/>
      </dsp:nvSpPr>
      <dsp:spPr>
        <a:xfrm>
          <a:off x="0" y="465"/>
          <a:ext cx="4802031" cy="108830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z="-12700" extrusionH="1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5596134-9829-4D70-890A-C69BBF81D77E}">
      <dsp:nvSpPr>
        <dsp:cNvPr id="0" name=""/>
        <dsp:cNvSpPr/>
      </dsp:nvSpPr>
      <dsp:spPr>
        <a:xfrm>
          <a:off x="329212" y="245333"/>
          <a:ext cx="598567" cy="59856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7AA252-427D-40A4-8C7D-92392117FEF6}">
      <dsp:nvSpPr>
        <dsp:cNvPr id="0" name=""/>
        <dsp:cNvSpPr/>
      </dsp:nvSpPr>
      <dsp:spPr>
        <a:xfrm>
          <a:off x="1256992" y="465"/>
          <a:ext cx="3545038" cy="10883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5179" tIns="115179" rIns="115179" bIns="115179" numCol="1" spcCol="1270" rtlCol="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500" kern="1200" noProof="0" dirty="0"/>
            <a:t>Metas alcançadas</a:t>
          </a:r>
        </a:p>
      </dsp:txBody>
      <dsp:txXfrm>
        <a:off x="1256992" y="465"/>
        <a:ext cx="3545038" cy="1088305"/>
      </dsp:txXfrm>
    </dsp:sp>
    <dsp:sp modelId="{5DD1A591-E379-4123-AFEF-0E0E1C78A6C8}">
      <dsp:nvSpPr>
        <dsp:cNvPr id="0" name=""/>
        <dsp:cNvSpPr/>
      </dsp:nvSpPr>
      <dsp:spPr>
        <a:xfrm>
          <a:off x="0" y="1360846"/>
          <a:ext cx="4802031" cy="108830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z="-12700" extrusionH="1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CE68459-8AC8-4D4B-8B2A-B85347F651AB}">
      <dsp:nvSpPr>
        <dsp:cNvPr id="0" name=""/>
        <dsp:cNvSpPr/>
      </dsp:nvSpPr>
      <dsp:spPr>
        <a:xfrm>
          <a:off x="329212" y="1605715"/>
          <a:ext cx="598567" cy="59856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75F18A-3C22-462D-9DAB-5E8D88D9A51B}">
      <dsp:nvSpPr>
        <dsp:cNvPr id="0" name=""/>
        <dsp:cNvSpPr/>
      </dsp:nvSpPr>
      <dsp:spPr>
        <a:xfrm>
          <a:off x="1256992" y="1360846"/>
          <a:ext cx="3545038" cy="10883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5179" tIns="115179" rIns="115179" bIns="115179" numCol="1" spcCol="1270" rtlCol="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500" kern="1200" noProof="0" dirty="0"/>
            <a:t>Dificuldades</a:t>
          </a:r>
        </a:p>
      </dsp:txBody>
      <dsp:txXfrm>
        <a:off x="1256992" y="1360846"/>
        <a:ext cx="3545038" cy="1088305"/>
      </dsp:txXfrm>
    </dsp:sp>
    <dsp:sp modelId="{B231036C-5FBE-4605-8393-F1B6359EE169}">
      <dsp:nvSpPr>
        <dsp:cNvPr id="0" name=""/>
        <dsp:cNvSpPr/>
      </dsp:nvSpPr>
      <dsp:spPr>
        <a:xfrm>
          <a:off x="0" y="2721228"/>
          <a:ext cx="4802031" cy="108830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z="-12700" extrusionH="1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64BFE9C-AA80-43CE-8FF6-8D33BAD07C57}">
      <dsp:nvSpPr>
        <dsp:cNvPr id="0" name=""/>
        <dsp:cNvSpPr/>
      </dsp:nvSpPr>
      <dsp:spPr>
        <a:xfrm>
          <a:off x="329212" y="2966097"/>
          <a:ext cx="598567" cy="59856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56AE736-B6E0-4DC7-8429-5ADFCF947C4F}">
      <dsp:nvSpPr>
        <dsp:cNvPr id="0" name=""/>
        <dsp:cNvSpPr/>
      </dsp:nvSpPr>
      <dsp:spPr>
        <a:xfrm>
          <a:off x="1256992" y="2721228"/>
          <a:ext cx="3545038" cy="10883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5179" tIns="115179" rIns="115179" bIns="115179" numCol="1" spcCol="1270" rtlCol="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500" kern="1200" noProof="0" dirty="0"/>
            <a:t>Planejamento</a:t>
          </a:r>
        </a:p>
      </dsp:txBody>
      <dsp:txXfrm>
        <a:off x="1256992" y="2721228"/>
        <a:ext cx="3545038" cy="108830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Lista Sólida vertical de Ícones"/>
  <dgm:desc val="Use para mostrar uma série de recursos visuais de cima para baixo com texto de Nível 1 ou de Nível 1 e Nível 2 de agrupados em uma forma. Funciona melhor com ícones ou imagens pequenas com descrições mais longa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C703FB87-790C-4850-A90C-12C5FF4B94D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F8127921-F9C4-44F3-AC5F-130B6A406C0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7414677A-8767-4473-BA9A-8D8C2A067E29}" type="datetime1">
              <a:rPr lang="pt-BR" smtClean="0"/>
              <a:t>14/04/2023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4765E047-F1CB-4066-A459-9EDC95F2E61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/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68A77EF5-5277-4BAF-8BB4-2E02103988E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B668C69-0C3E-40A2-B4A0-B2C8B71D8E3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5158627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noProof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7E33BF-9E27-4B38-BB64-B69448889533}" type="datetime1">
              <a:rPr lang="pt-BR" smtClean="0"/>
              <a:pPr/>
              <a:t>14/04/2023</a:t>
            </a:fld>
            <a:endParaRPr lang="pt-BR" dirty="0"/>
          </a:p>
        </p:txBody>
      </p:sp>
      <p:sp>
        <p:nvSpPr>
          <p:cNvPr id="4" name="Espaço Reservado par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BR" noProof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E000EEB-8338-48D7-8EE8-EE0082EF7602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76777018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000EEB-8338-48D7-8EE8-EE0082EF7602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053382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000EEB-8338-48D7-8EE8-EE0082EF7602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143388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000EEB-8338-48D7-8EE8-EE0082EF7602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501694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000EEB-8338-48D7-8EE8-EE0082EF7602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950157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000EEB-8338-48D7-8EE8-EE0082EF7602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70084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000EEB-8338-48D7-8EE8-EE0082EF7602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49701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000EEB-8338-48D7-8EE8-EE0082EF7602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729666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1154955" y="1447800"/>
            <a:ext cx="8825658" cy="3329581"/>
          </a:xfrm>
        </p:spPr>
        <p:txBody>
          <a:bodyPr rtlCol="0" anchor="b"/>
          <a:lstStyle>
            <a:lvl1pPr>
              <a:defRPr sz="720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1154955" y="4777380"/>
            <a:ext cx="8825658" cy="861420"/>
          </a:xfrm>
        </p:spPr>
        <p:txBody>
          <a:bodyPr rtlCol="0"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pt-BR" noProof="0"/>
              <a:t>Clique para editar o estilo de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3F68152-ECAF-4170-91CE-695FBFF661E6}" type="datetime1">
              <a:rPr lang="pt-BR" noProof="0" smtClean="0"/>
              <a:t>14/04/2023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pt-BR" noProof="0" smtClean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m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154956" y="4800587"/>
            <a:ext cx="8825657" cy="566738"/>
          </a:xfrm>
        </p:spPr>
        <p:txBody>
          <a:bodyPr rtlCol="0" anchor="b">
            <a:normAutofit/>
          </a:bodyPr>
          <a:lstStyle>
            <a:lvl1pPr algn="l">
              <a:defRPr sz="2400" b="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Imagem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154956" y="5367325"/>
            <a:ext cx="8825656" cy="493712"/>
          </a:xfrm>
        </p:spPr>
        <p:txBody>
          <a:bodyPr rtlCol="0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4B1131D-C111-4D5F-904B-E5869109CC64}" type="datetime1">
              <a:rPr lang="pt-BR" noProof="0" smtClean="0"/>
              <a:t>14/04/2023</a:t>
            </a:fld>
            <a:endParaRPr lang="pt-BR" noProof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pt-BR" noProof="0" smtClean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154954" y="1447800"/>
            <a:ext cx="8825659" cy="1981200"/>
          </a:xfrm>
        </p:spPr>
        <p:txBody>
          <a:bodyPr rtlCol="0"/>
          <a:lstStyle>
            <a:lvl1pPr>
              <a:defRPr sz="480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8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154954" y="3657600"/>
            <a:ext cx="8825659" cy="2362200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12ABCEA-41E7-49DD-9116-CA74C204D00C}" type="datetime1">
              <a:rPr lang="pt-BR" noProof="0" smtClean="0"/>
              <a:t>14/04/2023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pt-BR" noProof="0" smtClean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574801" y="1447800"/>
            <a:ext cx="7999315" cy="2323374"/>
          </a:xfrm>
        </p:spPr>
        <p:txBody>
          <a:bodyPr rtlCol="0"/>
          <a:lstStyle>
            <a:lvl1pPr>
              <a:defRPr sz="480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14" name="Espaço Reservado para Texto 3"/>
          <p:cNvSpPr>
            <a:spLocks noGrp="1"/>
          </p:cNvSpPr>
          <p:nvPr>
            <p:ph type="body" sz="half" idx="13" hasCustomPrompt="1"/>
          </p:nvPr>
        </p:nvSpPr>
        <p:spPr>
          <a:xfrm>
            <a:off x="1930400" y="3771174"/>
            <a:ext cx="7279649" cy="342174"/>
          </a:xfrm>
        </p:spPr>
        <p:txBody>
          <a:bodyPr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10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154954" y="4350657"/>
            <a:ext cx="8825659" cy="1676400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5C215E3-F3FD-4DDA-B2E5-29FD5BDACD78}" type="datetime1">
              <a:rPr lang="pt-BR" noProof="0" smtClean="0"/>
              <a:t>14/04/2023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pt-BR" noProof="0" smtClean="0"/>
              <a:t>‹nº›</a:t>
            </a:fld>
            <a:endParaRPr lang="pt-BR" noProof="0"/>
          </a:p>
        </p:txBody>
      </p:sp>
      <p:sp>
        <p:nvSpPr>
          <p:cNvPr id="9" name="Caixa de texto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 rtl="0"/>
            <a:r>
              <a:rPr lang="pt-BR" noProof="0"/>
              <a:t>"</a:t>
            </a:r>
          </a:p>
        </p:txBody>
      </p:sp>
      <p:sp>
        <p:nvSpPr>
          <p:cNvPr id="13" name="Caixa de texto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 rtl="0"/>
            <a:r>
              <a:rPr lang="pt-BR" noProof="0"/>
              <a:t>"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154954" y="3124201"/>
            <a:ext cx="8825660" cy="1653180"/>
          </a:xfrm>
        </p:spPr>
        <p:txBody>
          <a:bodyPr rtlCol="0" anchor="b"/>
          <a:lstStyle>
            <a:lvl1pPr algn="l">
              <a:defRPr sz="4000" b="0" cap="none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1154954" y="4777381"/>
            <a:ext cx="8825659" cy="860400"/>
          </a:xfrm>
        </p:spPr>
        <p:txBody>
          <a:bodyPr rtlCol="0"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28AF102-DD3E-499F-ACBE-49D23FCD282F}" type="datetime1">
              <a:rPr lang="pt-BR" noProof="0" smtClean="0"/>
              <a:t>14/04/2023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pt-BR" noProof="0" smtClean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na 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 sz="420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632947" y="1981200"/>
            <a:ext cx="2946866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16" name="Espaço Reservado para Texto 3"/>
          <p:cNvSpPr>
            <a:spLocks noGrp="1"/>
          </p:cNvSpPr>
          <p:nvPr>
            <p:ph type="body" sz="half" idx="15" hasCustomPrompt="1"/>
          </p:nvPr>
        </p:nvSpPr>
        <p:spPr>
          <a:xfrm>
            <a:off x="652463" y="2667000"/>
            <a:ext cx="2927350" cy="358933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3883659" y="1981200"/>
            <a:ext cx="2936241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19" name="Espaço Reservado para Texto 3"/>
          <p:cNvSpPr>
            <a:spLocks noGrp="1"/>
          </p:cNvSpPr>
          <p:nvPr>
            <p:ph type="body" sz="half" idx="16" hasCustomPrompt="1"/>
          </p:nvPr>
        </p:nvSpPr>
        <p:spPr>
          <a:xfrm>
            <a:off x="3873106" y="2667000"/>
            <a:ext cx="2946794" cy="358933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14" name="Espaço Reservado para Texto 4"/>
          <p:cNvSpPr>
            <a:spLocks noGrp="1"/>
          </p:cNvSpPr>
          <p:nvPr>
            <p:ph type="body" sz="quarter" idx="13" hasCustomPrompt="1"/>
          </p:nvPr>
        </p:nvSpPr>
        <p:spPr>
          <a:xfrm>
            <a:off x="7124700" y="1981200"/>
            <a:ext cx="2932113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20" name="Espaço Reservado para Texto 3"/>
          <p:cNvSpPr>
            <a:spLocks noGrp="1"/>
          </p:cNvSpPr>
          <p:nvPr>
            <p:ph type="body" sz="half" idx="17" hasCustomPrompt="1"/>
          </p:nvPr>
        </p:nvSpPr>
        <p:spPr>
          <a:xfrm>
            <a:off x="7124700" y="2667000"/>
            <a:ext cx="2932113" cy="358933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cxnSp>
        <p:nvCxnSpPr>
          <p:cNvPr id="17" name="Conector Reto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to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0CCDF6F-CFF5-4F2B-AF35-FFE3245AEC09}" type="datetime1">
              <a:rPr lang="pt-BR" noProof="0" smtClean="0"/>
              <a:t>14/04/2023</a:t>
            </a:fld>
            <a:endParaRPr lang="pt-BR" noProof="0"/>
          </a:p>
        </p:txBody>
      </p:sp>
      <p:sp>
        <p:nvSpPr>
          <p:cNvPr id="4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pt-BR" noProof="0" smtClean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na de 3 image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 sz="420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652463" y="4250949"/>
            <a:ext cx="2940050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29" name="Espaço Reservado para Imagem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22" name="Espaço Reservado para Texto 3"/>
          <p:cNvSpPr>
            <a:spLocks noGrp="1"/>
          </p:cNvSpPr>
          <p:nvPr>
            <p:ph type="body" sz="half" idx="18" hasCustomPrompt="1"/>
          </p:nvPr>
        </p:nvSpPr>
        <p:spPr>
          <a:xfrm>
            <a:off x="652463" y="4827211"/>
            <a:ext cx="2940050" cy="659189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3889375" y="4250949"/>
            <a:ext cx="2930525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30" name="Espaço Reservado para Imagem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23" name="Espaço Reservado para Texto 3"/>
          <p:cNvSpPr>
            <a:spLocks noGrp="1"/>
          </p:cNvSpPr>
          <p:nvPr>
            <p:ph type="body" sz="half" idx="19" hasCustomPrompt="1"/>
          </p:nvPr>
        </p:nvSpPr>
        <p:spPr>
          <a:xfrm>
            <a:off x="3888022" y="4827210"/>
            <a:ext cx="2934406" cy="659189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14" name="Espaço Reservado para Texto 4"/>
          <p:cNvSpPr>
            <a:spLocks noGrp="1"/>
          </p:cNvSpPr>
          <p:nvPr>
            <p:ph type="body" sz="quarter" idx="13" hasCustomPrompt="1"/>
          </p:nvPr>
        </p:nvSpPr>
        <p:spPr>
          <a:xfrm>
            <a:off x="7124700" y="4250949"/>
            <a:ext cx="2932113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31" name="Espaço Reservado para Imagem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24" name="Espaço Reservado para Texto 3"/>
          <p:cNvSpPr>
            <a:spLocks noGrp="1"/>
          </p:cNvSpPr>
          <p:nvPr>
            <p:ph type="body" sz="half" idx="20" hasCustomPrompt="1"/>
          </p:nvPr>
        </p:nvSpPr>
        <p:spPr>
          <a:xfrm>
            <a:off x="7124575" y="4827208"/>
            <a:ext cx="2935997" cy="659189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cxnSp>
        <p:nvCxnSpPr>
          <p:cNvPr id="17" name="Conector Reto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to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88A7EAC-C3B6-401A-A2BC-342EF304F356}" type="datetime1">
              <a:rPr lang="pt-BR" noProof="0" smtClean="0"/>
              <a:t>14/04/2023</a:t>
            </a:fld>
            <a:endParaRPr lang="pt-BR" noProof="0"/>
          </a:p>
        </p:txBody>
      </p:sp>
      <p:sp>
        <p:nvSpPr>
          <p:cNvPr id="4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pt-BR" noProof="0" smtClean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 anchor="t" anchorCtr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034342B-B3AF-4EA1-96C5-991A832E9E9D}" type="datetime1">
              <a:rPr lang="pt-BR" noProof="0" smtClean="0"/>
              <a:t>14/04/2023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pt-BR" noProof="0" smtClean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 hasCustomPrompt="1"/>
          </p:nvPr>
        </p:nvSpPr>
        <p:spPr>
          <a:xfrm>
            <a:off x="8304212" y="430213"/>
            <a:ext cx="1752601" cy="5826125"/>
          </a:xfrm>
        </p:spPr>
        <p:txBody>
          <a:bodyPr vert="eaVert" rtlCol="0" anchor="b" anchorCtr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 hasCustomPrompt="1"/>
          </p:nvPr>
        </p:nvSpPr>
        <p:spPr>
          <a:xfrm>
            <a:off x="652463" y="887414"/>
            <a:ext cx="7423149" cy="5368924"/>
          </a:xfrm>
        </p:spPr>
        <p:txBody>
          <a:bodyPr vert="eaVert"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8F91487-B891-42F9-A091-FF7306312465}" type="datetime1">
              <a:rPr lang="pt-BR" noProof="0" smtClean="0"/>
              <a:t>14/04/2023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pt-BR" noProof="0" smtClean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5C0079F-F013-4A75-8E7C-6957D046C79F}" type="datetime1">
              <a:rPr lang="pt-BR" noProof="0" smtClean="0"/>
              <a:t>14/04/2023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pt-BR" noProof="0" smtClean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154956" y="2861733"/>
            <a:ext cx="8825657" cy="1915647"/>
          </a:xfrm>
        </p:spPr>
        <p:txBody>
          <a:bodyPr rtlCol="0" anchor="b"/>
          <a:lstStyle>
            <a:lvl1pPr algn="l">
              <a:defRPr sz="4000" b="0" cap="none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1154955" y="4777381"/>
            <a:ext cx="8825658" cy="860400"/>
          </a:xfrm>
        </p:spPr>
        <p:txBody>
          <a:bodyPr rtlCol="0"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DDEA0B3-7D84-4C08-9740-443BB1242D75}" type="datetime1">
              <a:rPr lang="pt-BR" noProof="0" smtClean="0"/>
              <a:t>14/04/2023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pt-BR" noProof="0" smtClean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i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 hasCustomPrompt="1"/>
          </p:nvPr>
        </p:nvSpPr>
        <p:spPr>
          <a:xfrm>
            <a:off x="1103312" y="2060575"/>
            <a:ext cx="4396339" cy="4195763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 hasCustomPrompt="1"/>
          </p:nvPr>
        </p:nvSpPr>
        <p:spPr>
          <a:xfrm>
            <a:off x="5654493" y="2056092"/>
            <a:ext cx="4396341" cy="4200245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0FFD0DF-73C3-4111-8620-442DD1F19F7E}" type="datetime1">
              <a:rPr lang="pt-BR" noProof="0" smtClean="0"/>
              <a:t>14/04/2023</a:t>
            </a:fld>
            <a:endParaRPr lang="pt-BR" noProof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pt-BR" noProof="0" smtClean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1103313" y="1905000"/>
            <a:ext cx="4396338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 hasCustomPrompt="1"/>
          </p:nvPr>
        </p:nvSpPr>
        <p:spPr>
          <a:xfrm>
            <a:off x="1103312" y="2514600"/>
            <a:ext cx="4396339" cy="3741738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5654495" y="1905000"/>
            <a:ext cx="4396339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 hasCustomPrompt="1"/>
          </p:nvPr>
        </p:nvSpPr>
        <p:spPr>
          <a:xfrm>
            <a:off x="5654495" y="2514600"/>
            <a:ext cx="4396339" cy="3741738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E4EFE7F-60B5-4561-9CF6-1772685D059E}" type="datetime1">
              <a:rPr lang="pt-BR" noProof="0" smtClean="0"/>
              <a:t>14/04/2023</a:t>
            </a:fld>
            <a:endParaRPr lang="pt-BR" noProof="0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9" name="Espaço Reservado para o Número do Slid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pt-BR" noProof="0" smtClean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7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C3D6C2E-3497-4DCD-888D-6F85FB9BC89B}" type="datetime1">
              <a:rPr lang="pt-BR" noProof="0" smtClean="0"/>
              <a:t>14/04/2023</a:t>
            </a:fld>
            <a:endParaRPr lang="pt-BR" noProof="0"/>
          </a:p>
        </p:txBody>
      </p:sp>
      <p:sp>
        <p:nvSpPr>
          <p:cNvPr id="5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pt-BR" noProof="0" smtClean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7030D9D-E64C-497D-8F98-CB0CE73BECBA}" type="datetime1">
              <a:rPr lang="pt-BR" noProof="0" smtClean="0"/>
              <a:t>14/04/2023</a:t>
            </a:fld>
            <a:endParaRPr lang="pt-BR" noProof="0"/>
          </a:p>
        </p:txBody>
      </p:sp>
      <p:sp>
        <p:nvSpPr>
          <p:cNvPr id="5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pt-BR" noProof="0" smtClean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154954" y="1447800"/>
            <a:ext cx="3401064" cy="1447800"/>
          </a:xfrm>
        </p:spPr>
        <p:txBody>
          <a:bodyPr rtlCol="0" anchor="b"/>
          <a:lstStyle>
            <a:lvl1pPr algn="l">
              <a:defRPr sz="2400" b="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 hasCustomPrompt="1"/>
          </p:nvPr>
        </p:nvSpPr>
        <p:spPr>
          <a:xfrm>
            <a:off x="4784616" y="1447800"/>
            <a:ext cx="5195997" cy="4572000"/>
          </a:xfrm>
        </p:spPr>
        <p:txBody>
          <a:bodyPr rtlCol="0"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154954" y="3129280"/>
            <a:ext cx="3401063" cy="2895599"/>
          </a:xfrm>
        </p:spPr>
        <p:txBody>
          <a:bodyPr rtlCol="0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7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2DBD503-859B-4166-A303-FE138754BB67}" type="datetime1">
              <a:rPr lang="pt-BR" noProof="0" smtClean="0"/>
              <a:t>14/04/2023</a:t>
            </a:fld>
            <a:endParaRPr lang="pt-BR" noProof="0"/>
          </a:p>
        </p:txBody>
      </p:sp>
      <p:sp>
        <p:nvSpPr>
          <p:cNvPr id="5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pt-BR" noProof="0" smtClean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153907" y="1854192"/>
            <a:ext cx="5092906" cy="1574808"/>
          </a:xfrm>
        </p:spPr>
        <p:txBody>
          <a:bodyPr rtlCol="0" anchor="b">
            <a:normAutofit/>
          </a:bodyPr>
          <a:lstStyle>
            <a:lvl1pPr algn="l">
              <a:defRPr sz="3600" b="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Imagem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154954" y="3657600"/>
            <a:ext cx="5084979" cy="1371600"/>
          </a:xfrm>
        </p:spPr>
        <p:txBody>
          <a:bodyPr rtlCol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1C4E6A2-4DA9-4B7B-BAD9-52D978E713F3}" type="datetime1">
              <a:rPr lang="pt-BR" noProof="0" smtClean="0"/>
              <a:t>14/04/2023</a:t>
            </a:fld>
            <a:endParaRPr lang="pt-BR" noProof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pt-BR" noProof="0" smtClean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tângulo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pPr rtl="0"/>
            <a:fld id="{E3F8429B-578B-4071-9B9E-BBE1DF66D77F}" type="datetime1">
              <a:rPr lang="pt-BR" noProof="0" smtClean="0"/>
              <a:t>14/04/2023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D57F1E4F-1CFF-5643-939E-02111984F565}" type="slidenum">
              <a:rPr lang="pt-BR" noProof="0" smtClean="0"/>
              <a:t>‹nº›</a:t>
            </a:fld>
            <a:endParaRPr lang="pt-BR" noProof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1.jpe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10" Type="http://schemas.openxmlformats.org/officeDocument/2006/relationships/image" Target="../media/image7.png"/><Relationship Id="rId4" Type="http://schemas.openxmlformats.org/officeDocument/2006/relationships/image" Target="../media/image8.jpeg"/><Relationship Id="rId9" Type="http://schemas.microsoft.com/office/2007/relationships/diagramDrawing" Target="../diagrams/drawing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16.jp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1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links de cadeia">
            <a:extLst>
              <a:ext uri="{FF2B5EF4-FFF2-40B4-BE49-F238E27FC236}">
                <a16:creationId xmlns:a16="http://schemas.microsoft.com/office/drawing/2014/main" id="{A4511EBC-2F3C-446D-867B-7DC328517A4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</a:blip>
          <a:srcRect t="23391" r="909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3D30D32A-359B-41BB-9746-2CF3A21EEF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2325" y="1447801"/>
            <a:ext cx="9668808" cy="3329580"/>
          </a:xfrm>
        </p:spPr>
        <p:txBody>
          <a:bodyPr rtlCol="0">
            <a:normAutofit/>
          </a:bodyPr>
          <a:lstStyle/>
          <a:p>
            <a:pPr rtl="0"/>
            <a:r>
              <a:rPr lang="pt-BR" dirty="0"/>
              <a:t>Scrum Review 01#23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4CA222A-88BC-48F4-9AE8-2115B7D1E6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rtlCol="0">
            <a:normAutofit/>
          </a:bodyPr>
          <a:lstStyle/>
          <a:p>
            <a:pPr algn="r" rtl="0"/>
            <a:r>
              <a:rPr lang="pt-BR" b="1" dirty="0">
                <a:solidFill>
                  <a:schemeClr val="accent6">
                    <a:lumMod val="75000"/>
                  </a:schemeClr>
                </a:solidFill>
              </a:rPr>
              <a:t>13/04/2023</a:t>
            </a:r>
          </a:p>
          <a:p>
            <a:pPr algn="r" rtl="0"/>
            <a:r>
              <a:rPr lang="pt-BR" b="1" dirty="0">
                <a:solidFill>
                  <a:schemeClr val="accent6">
                    <a:lumMod val="75000"/>
                  </a:schemeClr>
                </a:solidFill>
              </a:rPr>
              <a:t>Terra </a:t>
            </a:r>
            <a:r>
              <a:rPr lang="pt-BR" b="1" dirty="0" err="1">
                <a:solidFill>
                  <a:schemeClr val="accent6">
                    <a:lumMod val="75000"/>
                  </a:schemeClr>
                </a:solidFill>
              </a:rPr>
              <a:t>softhouse</a:t>
            </a:r>
            <a:endParaRPr lang="pt-BR" b="1" dirty="0">
              <a:solidFill>
                <a:schemeClr val="accent6">
                  <a:lumMod val="75000"/>
                </a:schemeClr>
              </a:solidFill>
            </a:endParaRPr>
          </a:p>
          <a:p>
            <a:pPr algn="r" rtl="0"/>
            <a:endParaRPr lang="pt-BR" b="1" dirty="0"/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318E9D62-7BA3-4D5E-8915-0D0E8661E3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AD1CD315-503C-432C-A790-EC453E8048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41759" y="1"/>
            <a:ext cx="685953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009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C4174D3-6B10-409E-9110-EEBEAA7E3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668" y="629266"/>
            <a:ext cx="2761399" cy="818534"/>
          </a:xfrm>
        </p:spPr>
        <p:txBody>
          <a:bodyPr rtlCol="0">
            <a:normAutofit/>
          </a:bodyPr>
          <a:lstStyle/>
          <a:p>
            <a:pPr rtl="0"/>
            <a:r>
              <a:rPr lang="pt-BR" b="1" dirty="0">
                <a:solidFill>
                  <a:schemeClr val="accent6">
                    <a:lumMod val="75000"/>
                  </a:schemeClr>
                </a:solidFill>
              </a:rPr>
              <a:t>Abertura</a:t>
            </a:r>
          </a:p>
        </p:txBody>
      </p:sp>
      <p:pic>
        <p:nvPicPr>
          <p:cNvPr id="18" name="Imagem 17" descr="imagem abstrata">
            <a:extLst>
              <a:ext uri="{FF2B5EF4-FFF2-40B4-BE49-F238E27FC236}">
                <a16:creationId xmlns:a16="http://schemas.microsoft.com/office/drawing/2014/main" id="{D4405318-CC16-40AE-BFE1-B9E42D20DF3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999" r="23682"/>
          <a:stretch/>
        </p:blipFill>
        <p:spPr>
          <a:xfrm>
            <a:off x="6100398" y="10"/>
            <a:ext cx="6094412" cy="6857990"/>
          </a:xfrm>
          <a:prstGeom prst="rect">
            <a:avLst/>
          </a:prstGeom>
        </p:spPr>
      </p:pic>
      <p:sp>
        <p:nvSpPr>
          <p:cNvPr id="78" name="Retângulo 77">
            <a:extLst>
              <a:ext uri="{FF2B5EF4-FFF2-40B4-BE49-F238E27FC236}">
                <a16:creationId xmlns:a16="http://schemas.microsoft.com/office/drawing/2014/main" id="{7527E565-DE8D-445C-9879-AD1D04415A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4" name="Espaço Reservado para Conteúdo 3" descr="Elemento gráfico SmartArt">
            <a:extLst>
              <a:ext uri="{FF2B5EF4-FFF2-40B4-BE49-F238E27FC236}">
                <a16:creationId xmlns:a16="http://schemas.microsoft.com/office/drawing/2014/main" id="{C881A426-2B90-41D4-8B71-F9600C3FCE8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33144924"/>
              </p:ext>
            </p:extLst>
          </p:nvPr>
        </p:nvGraphicFramePr>
        <p:xfrm>
          <a:off x="650668" y="2438400"/>
          <a:ext cx="4802031" cy="38099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7" name="Imagem 6">
            <a:extLst>
              <a:ext uri="{FF2B5EF4-FFF2-40B4-BE49-F238E27FC236}">
                <a16:creationId xmlns:a16="http://schemas.microsoft.com/office/drawing/2014/main" id="{152237B9-0649-4C35-B410-84CD2F61D5E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441759" y="1"/>
            <a:ext cx="685953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8816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3DC570-72AC-45BE-BB60-458EBBAC8C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3312" y="609959"/>
            <a:ext cx="4755605" cy="744710"/>
          </a:xfrm>
        </p:spPr>
        <p:txBody>
          <a:bodyPr rtlCol="0"/>
          <a:lstStyle/>
          <a:p>
            <a:pPr rtl="0"/>
            <a:r>
              <a:rPr lang="pt-BR" sz="3200" b="1" dirty="0">
                <a:solidFill>
                  <a:schemeClr val="accent6">
                    <a:lumMod val="75000"/>
                  </a:schemeClr>
                </a:solidFill>
              </a:rPr>
              <a:t>Metas alcançadas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43C11AD-FBF2-4597-B10B-E161E95E4D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41759" y="1"/>
            <a:ext cx="685953" cy="1371600"/>
          </a:xfrm>
          <a:prstGeom prst="rect">
            <a:avLst/>
          </a:prstGeom>
        </p:spPr>
      </p:pic>
      <p:sp>
        <p:nvSpPr>
          <p:cNvPr id="7" name="Espaço Reservado para Conteúdo 6">
            <a:extLst>
              <a:ext uri="{FF2B5EF4-FFF2-40B4-BE49-F238E27FC236}">
                <a16:creationId xmlns:a16="http://schemas.microsoft.com/office/drawing/2014/main" id="{44D5D993-EB53-4EDF-93B4-C4CFD74815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3289" y="1892051"/>
            <a:ext cx="9505421" cy="4271682"/>
          </a:xfrm>
        </p:spPr>
        <p:txBody>
          <a:bodyPr>
            <a:normAutofit/>
          </a:bodyPr>
          <a:lstStyle/>
          <a:p>
            <a:r>
              <a:rPr lang="pt-BR" sz="2800" dirty="0"/>
              <a:t>A equipe se organizou dividindo as tarefas definidas no </a:t>
            </a:r>
            <a:r>
              <a:rPr lang="pt-BR" sz="2800" dirty="0" err="1"/>
              <a:t>product</a:t>
            </a:r>
            <a:r>
              <a:rPr lang="pt-BR" sz="2800" dirty="0"/>
              <a:t> backlog da #sprint1.</a:t>
            </a:r>
          </a:p>
          <a:p>
            <a:r>
              <a:rPr lang="pt-BR" sz="2800" dirty="0"/>
              <a:t>Conseguimos concluir todas as tarefas, apresentando um modelo navegável desenvolvido na aplicação </a:t>
            </a:r>
            <a:r>
              <a:rPr lang="pt-BR" sz="2800" dirty="0" err="1"/>
              <a:t>Figma</a:t>
            </a:r>
            <a:r>
              <a:rPr lang="pt-BR" sz="2800" dirty="0"/>
              <a:t> utilizando um layout baseado nas cores e fontes do site do cliente.</a:t>
            </a:r>
          </a:p>
          <a:p>
            <a:r>
              <a:rPr lang="pt-BR" sz="2800" dirty="0"/>
              <a:t>Apresentamos também nosso repositório no </a:t>
            </a:r>
            <a:r>
              <a:rPr lang="pt-BR" sz="2800" dirty="0" err="1"/>
              <a:t>Github</a:t>
            </a:r>
            <a:r>
              <a:rPr lang="pt-BR" sz="2800" dirty="0"/>
              <a:t> contendo a documentação readme.md com as etapas e ferramentas utilizadas.</a:t>
            </a:r>
          </a:p>
        </p:txBody>
      </p:sp>
    </p:spTree>
    <p:extLst>
      <p:ext uri="{BB962C8B-B14F-4D97-AF65-F5344CB8AC3E}">
        <p14:creationId xmlns:p14="http://schemas.microsoft.com/office/powerpoint/2010/main" val="702853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3DC570-72AC-45BE-BB60-458EBBAC8C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3312" y="609959"/>
            <a:ext cx="5365221" cy="744710"/>
          </a:xfrm>
        </p:spPr>
        <p:txBody>
          <a:bodyPr rtlCol="0"/>
          <a:lstStyle/>
          <a:p>
            <a:pPr rtl="0"/>
            <a:r>
              <a:rPr lang="pt-BR" sz="3200" b="1" dirty="0">
                <a:solidFill>
                  <a:schemeClr val="accent6">
                    <a:lumMod val="75000"/>
                  </a:schemeClr>
                </a:solidFill>
              </a:rPr>
              <a:t>Dificuldades encontradas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43C11AD-FBF2-4597-B10B-E161E95E4D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41759" y="1"/>
            <a:ext cx="685953" cy="1371600"/>
          </a:xfrm>
          <a:prstGeom prst="rect">
            <a:avLst/>
          </a:prstGeom>
        </p:spPr>
      </p:pic>
      <p:sp>
        <p:nvSpPr>
          <p:cNvPr id="7" name="Espaço Reservado para Conteúdo 6">
            <a:extLst>
              <a:ext uri="{FF2B5EF4-FFF2-40B4-BE49-F238E27FC236}">
                <a16:creationId xmlns:a16="http://schemas.microsoft.com/office/drawing/2014/main" id="{44D5D993-EB53-4EDF-93B4-C4CFD74815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79314" y="2264584"/>
            <a:ext cx="9505421" cy="3298016"/>
          </a:xfrm>
        </p:spPr>
        <p:txBody>
          <a:bodyPr>
            <a:normAutofit/>
          </a:bodyPr>
          <a:lstStyle/>
          <a:p>
            <a:r>
              <a:rPr lang="pt-BR" sz="2800" dirty="0"/>
              <a:t>A equipe encontrou dificuldade em trabalhar no </a:t>
            </a:r>
            <a:r>
              <a:rPr lang="pt-BR" sz="2800" dirty="0" err="1"/>
              <a:t>github</a:t>
            </a:r>
            <a:r>
              <a:rPr lang="pt-BR" sz="2800" dirty="0"/>
              <a:t>, visto que a maioria não conhecia a ferramenta ainda.</a:t>
            </a:r>
          </a:p>
          <a:p>
            <a:r>
              <a:rPr lang="pt-BR" sz="2800" dirty="0"/>
              <a:t>Tivemos dificuldade na utilização da ferramenta </a:t>
            </a:r>
            <a:r>
              <a:rPr lang="pt-BR" sz="2800" dirty="0" err="1"/>
              <a:t>Kanban</a:t>
            </a:r>
            <a:r>
              <a:rPr lang="pt-BR" sz="2800" dirty="0"/>
              <a:t>.</a:t>
            </a:r>
          </a:p>
          <a:p>
            <a:r>
              <a:rPr lang="pt-BR" sz="2800" dirty="0"/>
              <a:t>Não desenvolvemos </a:t>
            </a:r>
            <a:r>
              <a:rPr lang="pt-BR" sz="2800" dirty="0" err="1"/>
              <a:t>user</a:t>
            </a:r>
            <a:r>
              <a:rPr lang="pt-BR" sz="2800" dirty="0"/>
              <a:t> </a:t>
            </a:r>
            <a:r>
              <a:rPr lang="pt-BR" sz="2800" dirty="0" err="1"/>
              <a:t>story</a:t>
            </a:r>
            <a:r>
              <a:rPr lang="pt-BR" sz="2800" dirty="0"/>
              <a:t> na #sprint1.</a:t>
            </a:r>
          </a:p>
          <a:p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11162714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3DC570-72AC-45BE-BB60-458EBBAC8C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3312" y="609959"/>
            <a:ext cx="4755605" cy="744710"/>
          </a:xfrm>
        </p:spPr>
        <p:txBody>
          <a:bodyPr rtlCol="0"/>
          <a:lstStyle/>
          <a:p>
            <a:pPr rtl="0"/>
            <a:r>
              <a:rPr lang="pt-BR" sz="3200" b="1" dirty="0">
                <a:solidFill>
                  <a:schemeClr val="accent6">
                    <a:lumMod val="75000"/>
                  </a:schemeClr>
                </a:solidFill>
              </a:rPr>
              <a:t>Planejamento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43C11AD-FBF2-4597-B10B-E161E95E4D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41759" y="1"/>
            <a:ext cx="685953" cy="1371600"/>
          </a:xfrm>
          <a:prstGeom prst="rect">
            <a:avLst/>
          </a:prstGeom>
        </p:spPr>
      </p:pic>
      <p:sp>
        <p:nvSpPr>
          <p:cNvPr id="7" name="Espaço Reservado para Conteúdo 6">
            <a:extLst>
              <a:ext uri="{FF2B5EF4-FFF2-40B4-BE49-F238E27FC236}">
                <a16:creationId xmlns:a16="http://schemas.microsoft.com/office/drawing/2014/main" id="{44D5D993-EB53-4EDF-93B4-C4CFD74815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3289" y="1892051"/>
            <a:ext cx="9505421" cy="4271682"/>
          </a:xfrm>
        </p:spPr>
        <p:txBody>
          <a:bodyPr>
            <a:normAutofit/>
          </a:bodyPr>
          <a:lstStyle/>
          <a:p>
            <a:r>
              <a:rPr lang="pt-BR" sz="2800" dirty="0"/>
              <a:t>Equipe irá se organizar e compartilhar conhecimentos adquiridos na ferramenta </a:t>
            </a:r>
            <a:r>
              <a:rPr lang="pt-BR" sz="2800" dirty="0" err="1"/>
              <a:t>Github</a:t>
            </a:r>
            <a:r>
              <a:rPr lang="pt-BR" sz="2800" dirty="0"/>
              <a:t>, e conteúdo da metodologia Scrum, visto que alguns integrantes focaram em determinadas tarefas.</a:t>
            </a:r>
          </a:p>
          <a:p>
            <a:r>
              <a:rPr lang="pt-BR" sz="2800" dirty="0"/>
              <a:t>Iremos utilizar a ferramenta </a:t>
            </a:r>
            <a:r>
              <a:rPr lang="pt-BR" sz="2800" dirty="0" err="1"/>
              <a:t>Kanban</a:t>
            </a:r>
            <a:r>
              <a:rPr lang="pt-BR" sz="2800" dirty="0"/>
              <a:t> diretamente dentro do </a:t>
            </a:r>
            <a:r>
              <a:rPr lang="pt-BR" sz="2800" dirty="0" err="1"/>
              <a:t>Github</a:t>
            </a:r>
            <a:r>
              <a:rPr lang="pt-BR" sz="2800" dirty="0"/>
              <a:t> para termos a rastreabilidade das movimentações do cartões pela equipe.</a:t>
            </a:r>
          </a:p>
          <a:p>
            <a:r>
              <a:rPr lang="pt-BR" sz="2800" dirty="0"/>
              <a:t>Vamos criar </a:t>
            </a:r>
            <a:r>
              <a:rPr lang="pt-BR" sz="2800" dirty="0" err="1"/>
              <a:t>user</a:t>
            </a:r>
            <a:r>
              <a:rPr lang="pt-BR" sz="2800" dirty="0"/>
              <a:t> </a:t>
            </a:r>
            <a:r>
              <a:rPr lang="pt-BR" sz="2800" dirty="0" err="1"/>
              <a:t>story</a:t>
            </a:r>
            <a:r>
              <a:rPr lang="pt-BR" sz="2800" dirty="0"/>
              <a:t> </a:t>
            </a:r>
            <a:r>
              <a:rPr lang="pt-BR" sz="2800"/>
              <a:t>e documentar na #sprint2.</a:t>
            </a:r>
            <a:endParaRPr lang="pt-BR" sz="2800" dirty="0"/>
          </a:p>
          <a:p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6859385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Imagem 48">
            <a:extLst>
              <a:ext uri="{FF2B5EF4-FFF2-40B4-BE49-F238E27FC236}">
                <a16:creationId xmlns:a16="http://schemas.microsoft.com/office/drawing/2014/main" id="{AA085689-791F-4B8F-9F30-12415B97D3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51" name="Imagem 50">
            <a:extLst>
              <a:ext uri="{FF2B5EF4-FFF2-40B4-BE49-F238E27FC236}">
                <a16:creationId xmlns:a16="http://schemas.microsoft.com/office/drawing/2014/main" id="{AA3FED7F-6821-47C0-A464-E9278B2412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53" name="Oval 52">
            <a:extLst>
              <a:ext uri="{FF2B5EF4-FFF2-40B4-BE49-F238E27FC236}">
                <a16:creationId xmlns:a16="http://schemas.microsoft.com/office/drawing/2014/main" id="{8F54B2FB-3F54-4350-8D1B-F86D677CA7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5" name="Imagem 54">
            <a:extLst>
              <a:ext uri="{FF2B5EF4-FFF2-40B4-BE49-F238E27FC236}">
                <a16:creationId xmlns:a16="http://schemas.microsoft.com/office/drawing/2014/main" id="{561B34F5-88E5-4711-BC16-3005C29AD7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57" name="Imagem 56">
            <a:extLst>
              <a:ext uri="{FF2B5EF4-FFF2-40B4-BE49-F238E27FC236}">
                <a16:creationId xmlns:a16="http://schemas.microsoft.com/office/drawing/2014/main" id="{4F3661D0-2268-4D3E-88BA-0647BCBE33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59" name="Retângulo 58">
            <a:extLst>
              <a:ext uri="{FF2B5EF4-FFF2-40B4-BE49-F238E27FC236}">
                <a16:creationId xmlns:a16="http://schemas.microsoft.com/office/drawing/2014/main" id="{DDB56DB5-0324-4F79-9AB8-CB18C1DC8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Título 10">
            <a:extLst>
              <a:ext uri="{FF2B5EF4-FFF2-40B4-BE49-F238E27FC236}">
                <a16:creationId xmlns:a16="http://schemas.microsoft.com/office/drawing/2014/main" id="{148C75AA-C615-44E8-850A-3C0634ABFA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05879" y="4800599"/>
            <a:ext cx="2819400" cy="1442153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pPr rtl="0"/>
            <a:r>
              <a:rPr lang="pt-BR" sz="3300" dirty="0"/>
              <a:t>Gráfico de </a:t>
            </a:r>
            <a:r>
              <a:rPr lang="pt-BR" sz="3300" dirty="0" err="1"/>
              <a:t>Burndown</a:t>
            </a:r>
            <a:r>
              <a:rPr lang="pt-BR" sz="3300" dirty="0"/>
              <a:t> da #sprint1</a:t>
            </a:r>
          </a:p>
        </p:txBody>
      </p:sp>
      <p:pic>
        <p:nvPicPr>
          <p:cNvPr id="16" name="Espaço Reservado para Conteúdo 7" descr="imagem abstrata">
            <a:extLst>
              <a:ext uri="{FF2B5EF4-FFF2-40B4-BE49-F238E27FC236}">
                <a16:creationId xmlns:a16="http://schemas.microsoft.com/office/drawing/2014/main" id="{472DB91B-0BC3-4630-809F-F181BB9A338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7140442" cy="68580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591FB6E1-06D0-4C0E-9439-E5B82848F91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441759" y="1"/>
            <a:ext cx="685953" cy="137160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36BE73AC-55C4-4693-A885-E4451FC50B6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1084" y="452170"/>
            <a:ext cx="8380021" cy="5953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0890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m 14" descr="design abstrato">
            <a:extLst>
              <a:ext uri="{FF2B5EF4-FFF2-40B4-BE49-F238E27FC236}">
                <a16:creationId xmlns:a16="http://schemas.microsoft.com/office/drawing/2014/main" id="{6D363037-1741-4470-A023-883E2FFD584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</a:blip>
          <a:srcRect t="18308" r="6818" b="2872"/>
          <a:stretch/>
        </p:blipFill>
        <p:spPr>
          <a:xfrm flipH="1">
            <a:off x="20" y="10"/>
            <a:ext cx="12191980" cy="6857990"/>
          </a:xfrm>
          <a:prstGeom prst="rect">
            <a:avLst/>
          </a:prstGeom>
        </p:spPr>
      </p:pic>
      <p:sp>
        <p:nvSpPr>
          <p:cNvPr id="12" name="Título 11">
            <a:extLst>
              <a:ext uri="{FF2B5EF4-FFF2-40B4-BE49-F238E27FC236}">
                <a16:creationId xmlns:a16="http://schemas.microsoft.com/office/drawing/2014/main" id="{970C361B-D32E-42E0-A41E-86C3D9AC88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rtlCol="0">
            <a:normAutofit/>
          </a:bodyPr>
          <a:lstStyle/>
          <a:p>
            <a:pPr rtl="0"/>
            <a:r>
              <a:rPr lang="pt-BR" dirty="0"/>
              <a:t>Muito obrigado!</a:t>
            </a:r>
          </a:p>
        </p:txBody>
      </p:sp>
      <p:sp>
        <p:nvSpPr>
          <p:cNvPr id="13" name="Subtítulo 12">
            <a:extLst>
              <a:ext uri="{FF2B5EF4-FFF2-40B4-BE49-F238E27FC236}">
                <a16:creationId xmlns:a16="http://schemas.microsoft.com/office/drawing/2014/main" id="{336E726C-3DE4-41AA-88A0-C92B0C3416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3865778" cy="497353"/>
          </a:xfrm>
        </p:spPr>
        <p:txBody>
          <a:bodyPr rtlCol="0">
            <a:normAutofit/>
          </a:bodyPr>
          <a:lstStyle/>
          <a:p>
            <a:pPr rtl="0"/>
            <a:r>
              <a:rPr lang="pt-BR" b="1" dirty="0">
                <a:solidFill>
                  <a:schemeClr val="accent6">
                    <a:lumMod val="75000"/>
                  </a:schemeClr>
                </a:solidFill>
              </a:rPr>
              <a:t>Equipe Terra </a:t>
            </a:r>
            <a:r>
              <a:rPr lang="pt-BR" b="1" dirty="0" err="1">
                <a:solidFill>
                  <a:schemeClr val="accent6">
                    <a:lumMod val="75000"/>
                  </a:schemeClr>
                </a:solidFill>
              </a:rPr>
              <a:t>Softhouse</a:t>
            </a:r>
            <a:r>
              <a:rPr lang="pt-BR" b="1" dirty="0">
                <a:solidFill>
                  <a:schemeClr val="accent6">
                    <a:lumMod val="75000"/>
                  </a:schemeClr>
                </a:solidFill>
              </a:rPr>
              <a:t>.</a:t>
            </a:r>
          </a:p>
        </p:txBody>
      </p:sp>
      <p:sp>
        <p:nvSpPr>
          <p:cNvPr id="57" name="Retângulo 56">
            <a:extLst>
              <a:ext uri="{FF2B5EF4-FFF2-40B4-BE49-F238E27FC236}">
                <a16:creationId xmlns:a16="http://schemas.microsoft.com/office/drawing/2014/main" id="{318E9D62-7BA3-4D5E-8915-0D0E8661E3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012FE24-92E8-4906-A013-205A88308E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41759" y="1"/>
            <a:ext cx="685953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76798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Íon">
  <a:themeElements>
    <a:clrScheme name="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0521108_TF78884036_Win32" id="{4C89C495-55DA-422F-99AE-8DF85A274AF2}" vid="{063601A3-806B-4CC4-9B30-26C03EA55685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93813dd7ca6ad654711aa0ab317e03a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f11dc0ce689dd3925e84e4e35398c6e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D16958A-754B-4396-9457-FD7A427A37D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48C88F1-1664-415F-AFCE-F6CF45809817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CC30393A-FEC6-4A44-9E4A-6EA49F1F7DC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Design digital</Template>
  <TotalTime>48</TotalTime>
  <Words>189</Words>
  <Application>Microsoft Office PowerPoint</Application>
  <PresentationFormat>Widescreen</PresentationFormat>
  <Paragraphs>29</Paragraphs>
  <Slides>7</Slides>
  <Notes>7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12" baseType="lpstr">
      <vt:lpstr>Arial</vt:lpstr>
      <vt:lpstr>Calibri</vt:lpstr>
      <vt:lpstr>Century Gothic</vt:lpstr>
      <vt:lpstr>Wingdings 3</vt:lpstr>
      <vt:lpstr>Íon</vt:lpstr>
      <vt:lpstr>Scrum Review 01#23</vt:lpstr>
      <vt:lpstr>Abertura</vt:lpstr>
      <vt:lpstr>Metas alcançadas</vt:lpstr>
      <vt:lpstr>Dificuldades encontradas</vt:lpstr>
      <vt:lpstr>Planejamento</vt:lpstr>
      <vt:lpstr>Gráfico de Burndown da #sprint1</vt:lpstr>
      <vt:lpstr>Muito obrigado!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Scrum Review 01#23</dc:title>
  <dc:creator>MARCELO EIJI TORRIELI</dc:creator>
  <cp:lastModifiedBy>MARCELO EIJI TORRIELI</cp:lastModifiedBy>
  <cp:revision>6</cp:revision>
  <dcterms:created xsi:type="dcterms:W3CDTF">2023-04-14T01:18:06Z</dcterms:created>
  <dcterms:modified xsi:type="dcterms:W3CDTF">2023-04-14T22:41:50Z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